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93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637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2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183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80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1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7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1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9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8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7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4A85D-C3B7-4B8B-A8BF-4BBC90E6CAFE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4B1B7F-3419-4175-AA8D-9CFC101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jpeg"/><Relationship Id="rId21" Type="http://schemas.openxmlformats.org/officeDocument/2006/relationships/image" Target="../media/image20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63" Type="http://schemas.openxmlformats.org/officeDocument/2006/relationships/image" Target="../media/image62.jpeg"/><Relationship Id="rId68" Type="http://schemas.openxmlformats.org/officeDocument/2006/relationships/image" Target="../media/image67.jpg"/><Relationship Id="rId84" Type="http://schemas.openxmlformats.org/officeDocument/2006/relationships/image" Target="../media/image83.jpeg"/><Relationship Id="rId16" Type="http://schemas.openxmlformats.org/officeDocument/2006/relationships/image" Target="../media/image15.jpeg"/><Relationship Id="rId11" Type="http://schemas.openxmlformats.org/officeDocument/2006/relationships/image" Target="../media/image10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53" Type="http://schemas.openxmlformats.org/officeDocument/2006/relationships/image" Target="../media/image52.jpeg"/><Relationship Id="rId58" Type="http://schemas.openxmlformats.org/officeDocument/2006/relationships/image" Target="../media/image57.jpeg"/><Relationship Id="rId74" Type="http://schemas.openxmlformats.org/officeDocument/2006/relationships/image" Target="../media/image73.jpeg"/><Relationship Id="rId79" Type="http://schemas.openxmlformats.org/officeDocument/2006/relationships/image" Target="../media/image78.jpeg"/><Relationship Id="rId5" Type="http://schemas.openxmlformats.org/officeDocument/2006/relationships/image" Target="../media/image4.jpeg"/><Relationship Id="rId19" Type="http://schemas.openxmlformats.org/officeDocument/2006/relationships/image" Target="../media/image1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eg"/><Relationship Id="rId64" Type="http://schemas.openxmlformats.org/officeDocument/2006/relationships/image" Target="../media/image63.jpeg"/><Relationship Id="rId69" Type="http://schemas.openxmlformats.org/officeDocument/2006/relationships/image" Target="../media/image68.jpg"/><Relationship Id="rId77" Type="http://schemas.openxmlformats.org/officeDocument/2006/relationships/image" Target="../media/image76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72" Type="http://schemas.openxmlformats.org/officeDocument/2006/relationships/image" Target="../media/image71.jpg"/><Relationship Id="rId80" Type="http://schemas.openxmlformats.org/officeDocument/2006/relationships/image" Target="../media/image79.jpeg"/><Relationship Id="rId85" Type="http://schemas.openxmlformats.org/officeDocument/2006/relationships/image" Target="../media/image84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59" Type="http://schemas.openxmlformats.org/officeDocument/2006/relationships/image" Target="../media/image58.jpeg"/><Relationship Id="rId67" Type="http://schemas.openxmlformats.org/officeDocument/2006/relationships/image" Target="../media/image66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jpeg"/><Relationship Id="rId62" Type="http://schemas.openxmlformats.org/officeDocument/2006/relationships/image" Target="../media/image61.jpeg"/><Relationship Id="rId70" Type="http://schemas.openxmlformats.org/officeDocument/2006/relationships/image" Target="../media/image69.jpg"/><Relationship Id="rId75" Type="http://schemas.openxmlformats.org/officeDocument/2006/relationships/image" Target="../media/image74.jpeg"/><Relationship Id="rId83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57" Type="http://schemas.openxmlformats.org/officeDocument/2006/relationships/image" Target="../media/image56.jpeg"/><Relationship Id="rId10" Type="http://schemas.openxmlformats.org/officeDocument/2006/relationships/image" Target="../media/image9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jpeg"/><Relationship Id="rId60" Type="http://schemas.openxmlformats.org/officeDocument/2006/relationships/image" Target="../media/image59.jpeg"/><Relationship Id="rId65" Type="http://schemas.openxmlformats.org/officeDocument/2006/relationships/image" Target="../media/image64.jpeg"/><Relationship Id="rId73" Type="http://schemas.openxmlformats.org/officeDocument/2006/relationships/image" Target="../media/image72.jpeg"/><Relationship Id="rId78" Type="http://schemas.openxmlformats.org/officeDocument/2006/relationships/image" Target="../media/image77.jpeg"/><Relationship Id="rId81" Type="http://schemas.openxmlformats.org/officeDocument/2006/relationships/image" Target="../media/image80.jpeg"/><Relationship Id="rId86" Type="http://schemas.openxmlformats.org/officeDocument/2006/relationships/image" Target="../media/image85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9" Type="http://schemas.openxmlformats.org/officeDocument/2006/relationships/image" Target="../media/image38.jpeg"/><Relationship Id="rId34" Type="http://schemas.openxmlformats.org/officeDocument/2006/relationships/image" Target="../media/image33.jpeg"/><Relationship Id="rId50" Type="http://schemas.openxmlformats.org/officeDocument/2006/relationships/image" Target="../media/image49.jpeg"/><Relationship Id="rId55" Type="http://schemas.openxmlformats.org/officeDocument/2006/relationships/image" Target="../media/image54.jpeg"/><Relationship Id="rId76" Type="http://schemas.openxmlformats.org/officeDocument/2006/relationships/image" Target="../media/image75.jpeg"/><Relationship Id="rId7" Type="http://schemas.openxmlformats.org/officeDocument/2006/relationships/image" Target="../media/image6.jpeg"/><Relationship Id="rId71" Type="http://schemas.openxmlformats.org/officeDocument/2006/relationships/image" Target="../media/image70.jpg"/><Relationship Id="rId2" Type="http://schemas.openxmlformats.org/officeDocument/2006/relationships/image" Target="../media/image1.jpg"/><Relationship Id="rId29" Type="http://schemas.openxmlformats.org/officeDocument/2006/relationships/image" Target="../media/image28.jpeg"/><Relationship Id="rId24" Type="http://schemas.openxmlformats.org/officeDocument/2006/relationships/image" Target="../media/image23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66" Type="http://schemas.openxmlformats.org/officeDocument/2006/relationships/image" Target="../media/image65.jpeg"/><Relationship Id="rId61" Type="http://schemas.openxmlformats.org/officeDocument/2006/relationships/image" Target="../media/image60.jpeg"/><Relationship Id="rId82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18926" r="7919" b="-537"/>
          <a:stretch/>
        </p:blipFill>
        <p:spPr>
          <a:xfrm>
            <a:off x="0" y="3004455"/>
            <a:ext cx="5551714" cy="3971109"/>
          </a:xfrm>
          <a:prstGeom prst="rect">
            <a:avLst/>
          </a:prstGeom>
        </p:spPr>
      </p:pic>
      <p:pic>
        <p:nvPicPr>
          <p:cNvPr id="1026" name="Picture 2" descr="Image may contain: 2 people, people sm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-91440"/>
            <a:ext cx="4354286" cy="48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utomatic alt text availa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15429" r="2426"/>
          <a:stretch/>
        </p:blipFill>
        <p:spPr bwMode="auto">
          <a:xfrm rot="663096">
            <a:off x="2036268" y="278892"/>
            <a:ext cx="7030891" cy="40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y contain: 1 per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0" y="1257057"/>
            <a:ext cx="3824251" cy="571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may contain: 6 peo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2211" cy="45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may contain: 7 people, people smil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0225" r="11781"/>
          <a:stretch/>
        </p:blipFill>
        <p:spPr bwMode="auto">
          <a:xfrm>
            <a:off x="4617133" y="2837329"/>
            <a:ext cx="4648815" cy="39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10 people, people smil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8149" r="4487"/>
          <a:stretch/>
        </p:blipFill>
        <p:spPr bwMode="auto">
          <a:xfrm>
            <a:off x="2926693" y="-17457"/>
            <a:ext cx="6871447" cy="37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may contain: 1 person, smili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t="6330" r="23761"/>
          <a:stretch/>
        </p:blipFill>
        <p:spPr bwMode="auto">
          <a:xfrm rot="20853146">
            <a:off x="-178756" y="33857"/>
            <a:ext cx="4871321" cy="52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may contain: 5 people, people smili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6524"/>
          <a:stretch/>
        </p:blipFill>
        <p:spPr bwMode="auto">
          <a:xfrm>
            <a:off x="-35605" y="2571123"/>
            <a:ext cx="7086579" cy="43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may contain: 5 people, people smiling, people standi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0" r="5092"/>
          <a:stretch/>
        </p:blipFill>
        <p:spPr bwMode="auto">
          <a:xfrm rot="564548">
            <a:off x="5634923" y="502280"/>
            <a:ext cx="7012070" cy="33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may contain: 2 people, people smiling, people standing and indoo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17202"/>
          <a:stretch/>
        </p:blipFill>
        <p:spPr bwMode="auto">
          <a:xfrm>
            <a:off x="2792132" y="1512735"/>
            <a:ext cx="6237332" cy="40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may contain: 2 peop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23" y="-164558"/>
            <a:ext cx="5827949" cy="43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may contain: 2 people, people smil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80" y="2823632"/>
            <a:ext cx="5041956" cy="38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may contain: 4 people, people smili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" r="9936"/>
          <a:stretch/>
        </p:blipFill>
        <p:spPr bwMode="auto">
          <a:xfrm>
            <a:off x="-169650" y="2927087"/>
            <a:ext cx="4699671" cy="39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may contain: 3 peopl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737">
            <a:off x="222553" y="75307"/>
            <a:ext cx="7423792" cy="51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may contain: 10 peopl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89" y="447526"/>
            <a:ext cx="7130429" cy="46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may contain: 3 people, people smili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08" y="2888981"/>
            <a:ext cx="6899772" cy="39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may contain: 9 people, people smili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" y="-47755"/>
            <a:ext cx="5633095" cy="42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may contain: 3 peopl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33">
            <a:off x="5771654" y="2753099"/>
            <a:ext cx="6799914" cy="45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Image may contain: 4 peopl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846">
            <a:off x="-185323" y="210704"/>
            <a:ext cx="6237943" cy="41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may contain: 1 perso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28" y="114216"/>
            <a:ext cx="4052733" cy="52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may contain: 1 perso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15" y="-77321"/>
            <a:ext cx="3625503" cy="54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may contain: 4 people, people smili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988">
            <a:off x="-311990" y="2392450"/>
            <a:ext cx="6712485" cy="42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Image may contain: 2 peopl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5" y="263519"/>
            <a:ext cx="6426238" cy="42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Image may contain: 2 people, indoor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6493" b="9596"/>
          <a:stretch/>
        </p:blipFill>
        <p:spPr bwMode="auto">
          <a:xfrm rot="21368726">
            <a:off x="-169869" y="16184"/>
            <a:ext cx="855027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age may contain: 1 person, indoor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181">
            <a:off x="5090135" y="2184167"/>
            <a:ext cx="6861284" cy="46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mage may contain: 1 perso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75" y="-78142"/>
            <a:ext cx="6982544" cy="49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Image may contain: 15 people, people smiling, indoor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047">
            <a:off x="-254151" y="2772379"/>
            <a:ext cx="7430486" cy="44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Image may contain: 2 people, people smili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608">
            <a:off x="6667664" y="250833"/>
            <a:ext cx="5690033" cy="42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age may contain: 2 people, screen and indoor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62" y="-26586"/>
            <a:ext cx="6296498" cy="41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mage may contain: 5 people, people smiling, indoor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468"/>
          <a:stretch/>
        </p:blipFill>
        <p:spPr bwMode="auto">
          <a:xfrm>
            <a:off x="-284213" y="1186099"/>
            <a:ext cx="5373327" cy="437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mage may contain: 3 people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52" y="3024365"/>
            <a:ext cx="5422611" cy="40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mage may contain: 2 people, people smili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25">
            <a:off x="4576370" y="-30958"/>
            <a:ext cx="7561620" cy="43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Image may contain: 10 people, people smili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163">
            <a:off x="-162198" y="2034698"/>
            <a:ext cx="6814573" cy="46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Image may contain: 13 people, indoor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1" y="85707"/>
            <a:ext cx="7197417" cy="41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Image may contain: 3 people, people smiling, people standi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84" y="3037491"/>
            <a:ext cx="5045222" cy="392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Image may contain: 5 people, people smiling, people standi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99" y="1264380"/>
            <a:ext cx="7722204" cy="450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Image may contain: one or more people and people sitti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740">
            <a:off x="-370486" y="40979"/>
            <a:ext cx="7302967" cy="54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Image may contain: 3 people, food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143">
            <a:off x="6055472" y="1533375"/>
            <a:ext cx="6725224" cy="55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Image may contain: indoor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/>
          <a:stretch/>
        </p:blipFill>
        <p:spPr bwMode="auto">
          <a:xfrm>
            <a:off x="2632588" y="-91467"/>
            <a:ext cx="6984952" cy="3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mage may contain: 2 people, people sitti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6" y="3238865"/>
            <a:ext cx="5821506" cy="3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Image may contain: 30 people, people smiling, people standing, wedding and outdoor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1" y="120641"/>
            <a:ext cx="7856830" cy="5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Image may contain: 2 people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7" y="348673"/>
            <a:ext cx="6097789" cy="45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Image may contain: 19 people, people smiling, people standing, bus and outdoo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294">
            <a:off x="3260972" y="1692770"/>
            <a:ext cx="9313217" cy="552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Image may contain: 28 people, people smiling, people standi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285">
            <a:off x="-179535" y="-221732"/>
            <a:ext cx="9086607" cy="56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Image may contain: one or more people and people sitti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09" y="1124200"/>
            <a:ext cx="7601898" cy="50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Image may contain: 1 person, sitti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" y="2509374"/>
            <a:ext cx="6536533" cy="43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Image may contain: 5 people, people smiling, people standing and outdoor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380">
            <a:off x="5212054" y="246632"/>
            <a:ext cx="7384967" cy="55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Image may contain: 1 person, eyeglasses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74" y="-84901"/>
            <a:ext cx="4508790" cy="67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Image may contain: 3 people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614">
            <a:off x="3645093" y="611381"/>
            <a:ext cx="5162162" cy="66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Image may contain: 12 people, people smiling, people standing and indoor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26" y="-23202"/>
            <a:ext cx="7122370" cy="53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Image may contain: 24 people, people smiling, people standing and indoor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19" y="2540557"/>
            <a:ext cx="12192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Image may contain: 16 people, people smiling, people sitting and indoo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66" y="36706"/>
            <a:ext cx="10531241" cy="51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mage may contain: 1 person, smiling, indoor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90" y="2709098"/>
            <a:ext cx="5652838" cy="41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Image may contain: one or more people and people sittin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2" y="202065"/>
            <a:ext cx="4634278" cy="58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Image may contain: 21 people, people sitting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26" y="2309167"/>
            <a:ext cx="6307029" cy="43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Image may contain: 1 person, smiling, standi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630">
            <a:off x="668283" y="2131821"/>
            <a:ext cx="3171792" cy="47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Image may contain: 8 people, people sitting, shoes and child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198">
            <a:off x="5089257" y="309721"/>
            <a:ext cx="7596465" cy="51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Image may contain: 3 people, people sitting, child and table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434" y="2160263"/>
            <a:ext cx="7268954" cy="484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Image may contain: 2 people, people smiling, people sitting and indoor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30" y="88202"/>
            <a:ext cx="7043840" cy="405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Image may contain: 9 people, people sitting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985">
            <a:off x="5786758" y="2779418"/>
            <a:ext cx="6768122" cy="43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Image may contain: 1 person, dancing, on stage, standing and shoes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610">
            <a:off x="-369419" y="17418"/>
            <a:ext cx="7919727" cy="55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Image may contain: 2 people, people smiling, people sitting and indoor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29" y="1045454"/>
            <a:ext cx="6683225" cy="43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Image may contain: 4 people, people smiling, people sitting and table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425" y="2632999"/>
            <a:ext cx="7448243" cy="45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Image may contain: 4 people, people sitting and food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22" y="95820"/>
            <a:ext cx="7380594" cy="481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Image may contain: 4 people, people smiling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35" y="728450"/>
            <a:ext cx="7654311" cy="54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577">
            <a:off x="-287383" y="2001591"/>
            <a:ext cx="7539638" cy="502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03">
            <a:off x="5066744" y="191742"/>
            <a:ext cx="7150556" cy="5362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12" y="136444"/>
            <a:ext cx="7922032" cy="5941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7" y="1683258"/>
            <a:ext cx="7024690" cy="5268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963">
            <a:off x="-436783" y="1750818"/>
            <a:ext cx="7205196" cy="4803464"/>
          </a:xfrm>
          <a:prstGeom prst="rect">
            <a:avLst/>
          </a:prstGeom>
        </p:spPr>
      </p:pic>
      <p:pic>
        <p:nvPicPr>
          <p:cNvPr id="1158" name="Picture 134" descr="Image may contain: 2 people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477">
            <a:off x="4770268" y="-126516"/>
            <a:ext cx="7290510" cy="56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Image may contain: 2 people, people smiling, people standing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29" y="64911"/>
            <a:ext cx="5883945" cy="66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Image may contain: 14 people, people smiling, people standing and suit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6" y="1153786"/>
            <a:ext cx="11738595" cy="476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Image may contain: 2 people, people smiling, people sitting, suit and indoor"/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238">
            <a:off x="5218675" y="761447"/>
            <a:ext cx="6785776" cy="44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Image may contain: 4 people, people smiling, people standin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150">
            <a:off x="104840" y="916624"/>
            <a:ext cx="8369169" cy="51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Image may contain: 13 people, people smiling, people standing and indoor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85" y="2232237"/>
            <a:ext cx="9341112" cy="46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Image may contain: 4 people, people smiling, people standing and outdoor"/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5" y="137430"/>
            <a:ext cx="7021054" cy="46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Image may contain: 3 people, people smiling, people sitting and indoor"/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37" y="1884330"/>
            <a:ext cx="6378622" cy="35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No automatic alt text available.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764">
            <a:off x="219078" y="1427910"/>
            <a:ext cx="7574737" cy="510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152" descr="Image may contain: 3 people, crowd and outdoor"/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143">
            <a:off x="3864108" y="333983"/>
            <a:ext cx="8939274" cy="48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54" descr="Image may contain: 2 people, people standing"/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1" y="2251678"/>
            <a:ext cx="6677873" cy="43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56" descr="Image may contain: 8 people, people smiling, people standing"/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30" y="202829"/>
            <a:ext cx="7359385" cy="44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2" name="Picture 158" descr="Image may contain: 1 person, on stage"/>
          <p:cNvPicPr>
            <a:picLocks noChangeAspect="1" noChangeArrowheads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/>
          <a:stretch/>
        </p:blipFill>
        <p:spPr bwMode="auto">
          <a:xfrm rot="21373271">
            <a:off x="-341039" y="819736"/>
            <a:ext cx="8512711" cy="47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4" name="Picture 160" descr="Image may contain: 11 people, people smiling, people standing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92" y="429241"/>
            <a:ext cx="8954222" cy="59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5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75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7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75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75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7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75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75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75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9750"/>
                            </p:stCondLst>
                            <p:childTnLst>
                              <p:par>
                                <p:cTn id="1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125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25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25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250"/>
                            </p:stCondLst>
                            <p:childTnLst>
                              <p:par>
                                <p:cTn id="1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4250"/>
                            </p:stCondLst>
                            <p:childTnLst>
                              <p:par>
                                <p:cTn id="1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2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2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2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25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25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25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25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775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1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875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25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25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25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9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4000"/>
                            </p:stCondLst>
                            <p:childTnLst>
                              <p:par>
                                <p:cTn id="2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25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25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25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250"/>
                            </p:stCondLst>
                            <p:childTnLst>
                              <p:par>
                                <p:cTn id="2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250"/>
                            </p:stCondLst>
                            <p:childTnLst>
                              <p:par>
                                <p:cTn id="2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25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25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25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3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2500"/>
                            </p:stCondLst>
                            <p:childTnLst>
                              <p:par>
                                <p:cTn id="2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75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7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7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7250"/>
                            </p:stCondLst>
                            <p:childTnLst>
                              <p:par>
                                <p:cTn id="2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1" dur="2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9250"/>
                            </p:stCondLst>
                            <p:childTnLst>
                              <p:par>
                                <p:cTn id="2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75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75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75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125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2250"/>
                            </p:stCondLst>
                            <p:childTnLst>
                              <p:par>
                                <p:cTn id="2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4250"/>
                            </p:stCondLst>
                            <p:childTnLst>
                              <p:par>
                                <p:cTn id="2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6250"/>
                            </p:stCondLst>
                            <p:childTnLst>
                              <p:par>
                                <p:cTn id="28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5" dur="2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8250"/>
                            </p:stCondLst>
                            <p:childTnLst>
                              <p:par>
                                <p:cTn id="2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1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9750"/>
                            </p:stCondLst>
                            <p:childTnLst>
                              <p:par>
                                <p:cTn id="29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1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1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1250"/>
                            </p:stCondLst>
                            <p:childTnLst>
                              <p:par>
                                <p:cTn id="29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75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75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75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75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75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73000"/>
                            </p:stCondLst>
                            <p:childTnLst>
                              <p:par>
                                <p:cTn id="30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1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1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4500"/>
                            </p:stCondLst>
                            <p:childTnLst>
                              <p:par>
                                <p:cTn id="30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76500"/>
                            </p:stCondLst>
                            <p:childTnLst>
                              <p:par>
                                <p:cTn id="3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8500"/>
                            </p:stCondLst>
                            <p:childTnLst>
                              <p:par>
                                <p:cTn id="3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2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80500"/>
                            </p:stCondLst>
                            <p:childTnLst>
                              <p:par>
                                <p:cTn id="3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175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2250"/>
                            </p:stCondLst>
                            <p:childTnLst>
                              <p:par>
                                <p:cTn id="3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175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84000"/>
                            </p:stCondLst>
                            <p:childTnLst>
                              <p:par>
                                <p:cTn id="3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6000"/>
                            </p:stCondLst>
                            <p:childTnLst>
                              <p:par>
                                <p:cTn id="3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8000"/>
                            </p:stCondLst>
                            <p:childTnLst>
                              <p:par>
                                <p:cTn id="3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7" dur="175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9750"/>
                            </p:stCondLst>
                            <p:childTnLst>
                              <p:par>
                                <p:cTn id="3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1" dur="2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91750"/>
                            </p:stCondLst>
                            <p:childTnLst>
                              <p:par>
                                <p:cTn id="3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3750"/>
                            </p:stCondLst>
                            <p:childTnLst>
                              <p:par>
                                <p:cTn id="3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95750"/>
                            </p:stCondLst>
                            <p:childTnLst>
                              <p:par>
                                <p:cTn id="3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97750"/>
                            </p:stCondLst>
                            <p:childTnLst>
                              <p:par>
                                <p:cTn id="3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99750"/>
                            </p:stCondLst>
                            <p:childTnLst>
                              <p:par>
                                <p:cTn id="3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1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3" dur="175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4750"/>
                            </p:stCondLst>
                            <p:childTnLst>
                              <p:par>
                                <p:cTn id="3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6750"/>
                            </p:stCondLst>
                            <p:childTnLst>
                              <p:par>
                                <p:cTn id="39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2" dur="175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175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75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75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175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0250"/>
                            </p:stCondLst>
                            <p:childTnLst>
                              <p:par>
                                <p:cTn id="4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2250"/>
                            </p:stCondLst>
                            <p:childTnLst>
                              <p:par>
                                <p:cTn id="4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175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0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1" dur="175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5750"/>
                            </p:stCondLst>
                            <p:childTnLst>
                              <p:par>
                                <p:cTn id="4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2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20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0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17750"/>
                            </p:stCondLst>
                            <p:childTnLst>
                              <p:par>
                                <p:cTn id="4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9750"/>
                            </p:stCondLst>
                            <p:childTnLst>
                              <p:par>
                                <p:cTn id="4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7" dur="2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1750"/>
                            </p:stCondLst>
                            <p:childTnLst>
                              <p:par>
                                <p:cTn id="4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1" dur="2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3750"/>
                            </p:stCondLst>
                            <p:childTnLst>
                              <p:par>
                                <p:cTn id="4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1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1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22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2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225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22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22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Facet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Shaliach</dc:creator>
  <cp:lastModifiedBy>Shaliach</cp:lastModifiedBy>
  <cp:revision>17</cp:revision>
  <dcterms:created xsi:type="dcterms:W3CDTF">2017-08-16T17:02:53Z</dcterms:created>
  <dcterms:modified xsi:type="dcterms:W3CDTF">2017-08-16T19:18:28Z</dcterms:modified>
</cp:coreProperties>
</file>